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1" autoAdjust="0"/>
    <p:restoredTop sz="94660"/>
  </p:normalViewPr>
  <p:slideViewPr>
    <p:cSldViewPr snapToGrid="0">
      <p:cViewPr varScale="1">
        <p:scale>
          <a:sx n="96" d="100"/>
          <a:sy n="96" d="100"/>
        </p:scale>
        <p:origin x="6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9D1AA44-A736-49CF-98E3-CAC1045266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DACB9933-EC8D-44A8-A21A-36437C006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13378EE-D69D-4790-A3FA-31BC697F2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5A64506-2490-430A-A5B3-32AA07C27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AEDB3F8-8013-43DD-8B75-C0767457B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962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1B4A9C3-A7CA-4810-9877-473DFFC26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16E0D714-9578-43AE-8ACA-078BD6DE2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C74CD65-D092-4AF9-8EAB-0931F14EB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3F0D98B3-59F6-48E5-926F-AFA0CE4B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E6110B4-0B1F-413E-BF74-2ED6CE0BE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593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02DFB127-EC4E-4A37-B0B3-083268C892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6B621F00-7645-4785-8CA1-747F4B2DF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08AC278-E892-47D9-B974-3200E2D6F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94F7D27D-9C5F-4623-8BFF-D7834C85A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8328024-2B8B-47EB-AF30-D44758DDB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67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8F8E335-3153-4E53-83BB-BE5D4929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17FF72A5-8575-4089-8BBE-624DB381A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DDB0CCF-86AF-4C68-BAD7-3A0BCF494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D713C3CC-A014-43FE-AF4A-1A68E2F56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3E7DCC6-01F5-4BBA-A62D-5F5FA6CE6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66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7C72494-CC7D-4901-8FE0-A323E9243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385855A-718F-48DD-BF2F-CACAECBD3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A42B393-EF97-41DF-B95B-E6753935C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1D9C21C9-2FFA-4DD3-97B7-6512F8CE6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932F86D-3663-4E87-92C8-C50D90282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867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A6B9FA6-B2D1-4C62-86A2-23B842BE2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1170A7C9-3E05-44D5-9136-8747DC475F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087C4C80-04DB-4627-A726-F8B83A6C56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456B44FD-133C-459A-A8BD-938534AE2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11E8485-1821-4BC5-9C80-C15ECF20B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A870927-CA2A-400B-81BA-4C67CF47E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71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E8DA05C-F42F-43F7-9D94-53E9AFB3D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D55E8C46-7DF1-4941-9B4B-64C054452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DEC7C70D-7476-4DB1-9E71-F1E9E9C1F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214CB647-857F-44B4-BA4B-B5D6CEF61A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7E347F1A-EB64-406D-8991-D73C6D64CE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22AB72A3-1E71-44E7-913D-44E4494FF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250DB1F2-9CAE-4C22-BE09-D72B7F0BA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CAE3C667-76B5-4172-9353-FACA30E87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597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FF9976E-08F3-42FA-ADD5-DACFBDA47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82F7F816-CCD9-4111-9F0D-EE3E8AE2A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9BC3C5BD-5E0E-473B-9B5D-A262CDD9A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91E717CE-9C47-46E4-B7C5-B9C91A60B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187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0ACD99CB-FFE9-4A36-8AD5-BA790B9AE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90C30F11-5B95-49D8-BA38-3A17D3C25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EBD560D2-DD30-4154-A00D-57C52DC62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91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F6E69FB-8B06-4F95-9D2E-D5E962C6D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53FFD89B-6CCC-4E48-9D5F-28C0A08DA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5339A4D-3B70-4B39-BA8A-4F1A1DEFF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A5B2576A-3510-4BD2-8B51-905436D73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FF36221C-6533-4BD6-9070-229984DF3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F0C5364B-D276-486D-AFAE-E3933E0C1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75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E50AB61-FAE5-40D9-8C99-85479D7EE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097B2824-5D22-4E36-94DC-95DD3913FC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94A7568E-2F1A-48A2-85F7-125841FD9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A8E5CEEE-1058-442B-BB18-AF9E06403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8584145-BAE9-46C1-A593-1B3B36D96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9214CCAC-289F-4608-AE09-E3AA10F3D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333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9775EEDB-B7C1-4EF7-AD4F-BA1242987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D027EEC1-104B-455E-85FB-7D73BEB3D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D8952664-4D2A-4761-8768-0DA445F66E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2DC3C-0E0C-452A-8CD9-4CD9C76DB01E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5F900F18-18EC-4339-9EFE-E528B2E02D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CF78070-F227-42E5-A221-E97E0D098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B5AA7-B5F7-43DB-851B-7660005691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20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0000" advClick="0">
        <p:cut/>
      </p:transition>
    </mc:Choice>
    <mc:Fallback xmlns="">
      <p:transition spd="slow" advClick="0">
        <p:cut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1286B8B-8CE1-4967-B709-8427EC00E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70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980">
        <p:cut/>
      </p:transition>
    </mc:Choice>
    <mc:Fallback xmlns="">
      <p:transition advClick="0" advTm="1298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872" y="-1285563"/>
            <a:ext cx="12310872" cy="814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79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221542F-1CFD-4819-99C1-9BF99CBC4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100" y="3238500"/>
            <a:ext cx="1447800" cy="38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98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2250">
        <p:cut/>
      </p:transition>
    </mc:Choice>
    <mc:Fallback xmlns="">
      <p:transition advClick="0" advTm="2225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D426A46-0BE6-4E4D-9D4C-9685F5CCB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7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7740">
        <p:cut/>
      </p:transition>
    </mc:Choice>
    <mc:Fallback xmlns="">
      <p:transition advClick="0" advTm="2774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880E369-7D2F-4BDA-938B-10CA264B9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14500"/>
            <a:ext cx="12192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1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9630">
        <p:cut/>
      </p:transition>
    </mc:Choice>
    <mc:Fallback xmlns="">
      <p:transition advClick="0" advTm="963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23645"/>
            <a:ext cx="12192000" cy="963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21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8900">
        <p:cut/>
      </p:transition>
    </mc:Choice>
    <mc:Fallback xmlns="">
      <p:transition advClick="0" advTm="189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E843EFB-2029-4EC0-92D2-82C5F9F49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A75B7084-3995-4A76-B1CE-85B64DED7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78251"/>
            <a:ext cx="12192000" cy="913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74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7330">
        <p:cut/>
      </p:transition>
    </mc:Choice>
    <mc:Fallback xmlns="">
      <p:transition advClick="0" advTm="3733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06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6370">
        <p:cut/>
      </p:transition>
    </mc:Choice>
    <mc:Fallback xmlns="">
      <p:transition advClick="0" advTm="2637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41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7980">
        <p:cut/>
      </p:transition>
    </mc:Choice>
    <mc:Fallback xmlns="">
      <p:transition advClick="0" advTm="1798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33475"/>
            <a:ext cx="12192000" cy="799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2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8380">
        <p:cut/>
      </p:transition>
    </mc:Choice>
    <mc:Fallback xmlns="">
      <p:transition advClick="0" advTm="1838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0</Words>
  <Application>Microsoft Macintosh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等线</vt:lpstr>
      <vt:lpstr>等线 Light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845876532@qq.com</dc:creator>
  <cp:lastModifiedBy>Microsoft Office User</cp:lastModifiedBy>
  <cp:revision>119</cp:revision>
  <dcterms:created xsi:type="dcterms:W3CDTF">2019-06-24T05:56:49Z</dcterms:created>
  <dcterms:modified xsi:type="dcterms:W3CDTF">2019-06-26T03:35:55Z</dcterms:modified>
</cp:coreProperties>
</file>

<file path=docProps/thumbnail.jpeg>
</file>